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2830" y="66420"/>
            <a:ext cx="8913666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CRASHCOURSE </a:t>
            </a:r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SEVEN </a:t>
            </a:r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nl-NL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TRANSPARENCY</a:t>
            </a:r>
            <a:endParaRPr lang="nl-N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98" y="472727"/>
            <a:ext cx="9033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READ THIS BUSINESS CASE FOR AN AI – SOLUTION. NEXT ARGUE, IN YOUR OWN WORDS, WHY THIS IS A GOOD OR BAD IDEA AND IF THE CITY SHOULD OR SHOULD NOT IMPLEMENT THE AI?</a:t>
            </a:r>
            <a:endParaRPr lang="nl-N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2830" y="6525344"/>
            <a:ext cx="4942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seven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excercise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122830" y="1043850"/>
            <a:ext cx="8929324" cy="2889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/>
              <a:t>IT IS 2023, </a:t>
            </a:r>
            <a:r>
              <a:rPr lang="en-US" sz="1400" b="1" dirty="0" smtClean="0"/>
              <a:t>THE CITY OF EINDHOVEN </a:t>
            </a:r>
            <a:r>
              <a:rPr lang="en-US" sz="1400" b="1" dirty="0"/>
              <a:t>HAS DECIDED TO CONTROL THE ALLOCATION OF RENTAL PROPERTIES THROUGH A NEUROLOGICAL NETWORK PROGRAM. ON THE BASIS OF DATA, OF AN INTERVIEW WITH CAMERA IMAGES AND OF A NUMBER OF QUESTIONNAIRES, THE SYSTEM DECIDES WHETHER YOU </a:t>
            </a:r>
            <a:r>
              <a:rPr lang="en-US" sz="1400" b="1" dirty="0" smtClean="0"/>
              <a:t>WILL BE APPOINTED A RENTAL PROPERTY (A HOUSE). </a:t>
            </a:r>
            <a:r>
              <a:rPr lang="en-US" sz="1400" b="1" dirty="0"/>
              <a:t>AN EXPLANATION CANNOT BE </a:t>
            </a:r>
            <a:r>
              <a:rPr lang="en-US" sz="1400" b="1" dirty="0" smtClean="0"/>
              <a:t>GIVEN. THE CITY </a:t>
            </a:r>
            <a:r>
              <a:rPr lang="en-US" sz="1400" b="1" dirty="0"/>
              <a:t>IS VERY ENTHUSIASTIC, BECAUSE:</a:t>
            </a:r>
            <a:r>
              <a:rPr lang="en-US" sz="1400" b="1" dirty="0"/>
              <a:t/>
            </a:r>
            <a:br>
              <a:rPr lang="en-US" sz="1400" b="1" dirty="0"/>
            </a:b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APPLICATION PROCES IS EXPECTED TO GO FROM 6 MONTHS TO ONE DAY;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IT IS EXPECTED TO SAVE </a:t>
            </a:r>
            <a:r>
              <a:rPr lang="en-US" sz="1400" b="1" dirty="0"/>
              <a:t>2.5 MILLION EUROS;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</a:t>
            </a:r>
            <a:r>
              <a:rPr lang="en-US" sz="1400" b="1" dirty="0"/>
              <a:t>SYSTEM </a:t>
            </a:r>
            <a:r>
              <a:rPr lang="en-US" sz="1400" b="1" dirty="0" smtClean="0"/>
              <a:t>WILL BE </a:t>
            </a:r>
            <a:r>
              <a:rPr lang="en-US" sz="1400" b="1" dirty="0"/>
              <a:t>95% </a:t>
            </a:r>
            <a:r>
              <a:rPr lang="en-US" sz="1400" b="1" dirty="0" smtClean="0"/>
              <a:t>ACCURATE. WRONG ALLOCATIONS ARE DOWN. LESS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 SYSTEM WILL USE DATA TO IMPROVE ALL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THERE WILL BE </a:t>
            </a:r>
            <a:r>
              <a:rPr lang="en-US" sz="1400" b="1" dirty="0"/>
              <a:t>A COMPLAINT PROCEDURE FOR PEOPLE WHO ARE REJECTED</a:t>
            </a:r>
            <a:r>
              <a:rPr lang="en-US" sz="1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r>
              <a:rPr lang="en-US" sz="1400" b="1" dirty="0" smtClean="0"/>
              <a:t>SHOULD EINDHOVEN IMPLEMENT THE SYSTEM?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15001" y="4005064"/>
            <a:ext cx="8929324" cy="21474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4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):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486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260486-3C98-4E02-B9D8-9A81542C0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DD8713-E5C1-4A3F-9577-0B4ACCD4E2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105AB0-2A84-4F6E-BA0F-48F5BB5015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197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7</cp:revision>
  <dcterms:created xsi:type="dcterms:W3CDTF">2020-04-29T09:55:15Z</dcterms:created>
  <dcterms:modified xsi:type="dcterms:W3CDTF">2020-05-15T07:59:12Z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