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20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1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8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1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1E1D-C132-4FF2-A213-CF3A83136704}" type="datetimeFigureOut">
              <a:rPr lang="nl-NL" smtClean="0"/>
              <a:t>12-5-2020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0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22830" y="6590659"/>
            <a:ext cx="4802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five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question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309902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0" y="-63251"/>
            <a:ext cx="4754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IS IT TRUE OR FALSE ?</a:t>
            </a:r>
            <a:endParaRPr lang="nl-NL" sz="4000" b="1" dirty="0"/>
          </a:p>
        </p:txBody>
      </p:sp>
      <p:sp>
        <p:nvSpPr>
          <p:cNvPr id="2" name="Rechthoek 1"/>
          <p:cNvSpPr/>
          <p:nvPr/>
        </p:nvSpPr>
        <p:spPr>
          <a:xfrm>
            <a:off x="235131" y="627012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Uber used his data to calculate which users had a one-night </a:t>
            </a:r>
            <a:r>
              <a:rPr lang="en-US" dirty="0" smtClean="0">
                <a:latin typeface="&amp;quot"/>
              </a:rPr>
              <a:t>stand (Rides of Glory, they were called!)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5131" y="1336688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Amazon remotely removed George Orwell's books from the Kindle;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5131" y="2031430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Ancestry.com bought old graves to map the DNA of the deceased;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5131" y="2749222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Roomba, the smart vacuum cleaner, makes living room floor plans for resale</a:t>
            </a:r>
            <a:r>
              <a:rPr lang="en-US" dirty="0" smtClean="0">
                <a:latin typeface="&amp;quot"/>
              </a:rPr>
              <a:t>;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5131" y="3476297"/>
            <a:ext cx="6884126" cy="688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&amp;quot"/>
              </a:rPr>
              <a:t>Google Android phones are listening to what you are saying, to provide you with advertisements!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5131" y="4248581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&amp;quot"/>
              </a:rPr>
              <a:t>There is an app that actively tracks people with suicidal tendencies on social media;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5131" y="4978524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Spotify is building a feature that will allow you to go back in time (the music that I listened to in my teens);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8321040" y="627012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800" dirty="0"/>
          </a:p>
        </p:txBody>
      </p:sp>
      <p:sp>
        <p:nvSpPr>
          <p:cNvPr id="38" name="Rechthoek 37"/>
          <p:cNvSpPr/>
          <p:nvPr/>
        </p:nvSpPr>
        <p:spPr>
          <a:xfrm>
            <a:off x="9457509" y="627012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10528664" y="627012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8346002" y="27530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TRUE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9381461" y="278120"/>
            <a:ext cx="8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MAYBE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10517277" y="275303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FALSE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8321040" y="1336688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9457509" y="1336688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10528664" y="1336688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8321040" y="2046364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9457509" y="2046364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/>
          <p:cNvSpPr/>
          <p:nvPr/>
        </p:nvSpPr>
        <p:spPr>
          <a:xfrm>
            <a:off x="10528664" y="2046364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8321040" y="2756040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9457509" y="2756040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10528664" y="2756040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/>
          <p:cNvSpPr/>
          <p:nvPr/>
        </p:nvSpPr>
        <p:spPr>
          <a:xfrm>
            <a:off x="8321040" y="3476297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/>
          <p:cNvSpPr/>
          <p:nvPr/>
        </p:nvSpPr>
        <p:spPr>
          <a:xfrm>
            <a:off x="9457509" y="3476297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/>
          <p:cNvSpPr/>
          <p:nvPr/>
        </p:nvSpPr>
        <p:spPr>
          <a:xfrm>
            <a:off x="10528664" y="3476297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8321040" y="4248581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9457509" y="4248581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/>
          <p:cNvSpPr/>
          <p:nvPr/>
        </p:nvSpPr>
        <p:spPr>
          <a:xfrm>
            <a:off x="10528664" y="4248581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/>
          <p:cNvSpPr/>
          <p:nvPr/>
        </p:nvSpPr>
        <p:spPr>
          <a:xfrm>
            <a:off x="8321040" y="4978524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/>
          <p:cNvSpPr/>
          <p:nvPr/>
        </p:nvSpPr>
        <p:spPr>
          <a:xfrm>
            <a:off x="9457509" y="4978524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10528664" y="4978524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/>
          <p:cNvSpPr/>
          <p:nvPr/>
        </p:nvSpPr>
        <p:spPr>
          <a:xfrm>
            <a:off x="235131" y="5695403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&amp;quot"/>
              </a:rPr>
              <a:t>If you asked Siri she is horny, she answered: I blush if I could!</a:t>
            </a:r>
            <a:endParaRPr lang="nl-NL" dirty="0"/>
          </a:p>
        </p:txBody>
      </p:sp>
      <p:sp>
        <p:nvSpPr>
          <p:cNvPr id="61" name="Rechthoek 60"/>
          <p:cNvSpPr/>
          <p:nvPr/>
        </p:nvSpPr>
        <p:spPr>
          <a:xfrm>
            <a:off x="8321040" y="5695403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/>
          <p:cNvSpPr/>
          <p:nvPr/>
        </p:nvSpPr>
        <p:spPr>
          <a:xfrm>
            <a:off x="9457509" y="5695403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/>
          <p:cNvSpPr/>
          <p:nvPr/>
        </p:nvSpPr>
        <p:spPr>
          <a:xfrm>
            <a:off x="10528664" y="5695403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6798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B66369-DFB5-4828-93B7-3EF064F4EB25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d93d85b9-a7bd-41d8-b658-d14db5592d57"/>
    <ds:schemaRef ds:uri="http://purl.org/dc/terms/"/>
    <ds:schemaRef ds:uri="http://schemas.microsoft.com/office/infopath/2007/PartnerControls"/>
    <ds:schemaRef ds:uri="852e8b83-8e9e-40fe-9fd9-36cf8f6e794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890C5E6-3FA6-4E28-B4D4-0345A220B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B13275-0CB4-438D-B59A-583BF31D26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&amp;quot</vt:lpstr>
      <vt:lpstr>Arial</vt:lpstr>
      <vt:lpstr>Calibri</vt:lpstr>
      <vt:lpstr>Calibri Light</vt:lpstr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5</cp:revision>
  <dcterms:created xsi:type="dcterms:W3CDTF">2020-05-04T06:44:52Z</dcterms:created>
  <dcterms:modified xsi:type="dcterms:W3CDTF">2020-05-12T09:46:46Z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