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B0C6E-CBD0-4880-889D-C20A010072E5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F98F5-7F36-4888-A653-AE934CD22B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46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56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1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91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29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04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30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70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99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04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7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07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73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5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EB09-80A9-4570-BC7F-56090B241D60}" type="datetimeFigureOut">
              <a:rPr lang="nl-NL" smtClean="0"/>
              <a:t>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0C490-E371-4198-B2A0-A4049AD050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02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839" y="4679273"/>
            <a:ext cx="3524227" cy="2095487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176" y="610844"/>
            <a:ext cx="1149531" cy="51923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63414" y="151893"/>
            <a:ext cx="2444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b="1" dirty="0" smtClean="0"/>
              <a:t>IMPACT OF TECHNOLOGY ONLINE COURSE</a:t>
            </a:r>
            <a:br>
              <a:rPr lang="nl-NL" sz="1000" b="1" dirty="0" smtClean="0"/>
            </a:br>
            <a:r>
              <a:rPr lang="nl-NL" sz="1000" b="1" dirty="0" err="1" smtClean="0"/>
              <a:t>COURSE</a:t>
            </a:r>
            <a:r>
              <a:rPr lang="nl-NL" sz="1000" b="1" dirty="0" smtClean="0"/>
              <a:t> ONE: ABOUT TECHNOLOGY</a:t>
            </a:r>
          </a:p>
          <a:p>
            <a:r>
              <a:rPr lang="nl-NL" sz="1000" b="1" dirty="0" smtClean="0"/>
              <a:t>EXCERCISE: PYRAMID OF TECHNOLOGY</a:t>
            </a:r>
          </a:p>
          <a:p>
            <a:r>
              <a:rPr lang="nl-NL" sz="1000" b="1" dirty="0" smtClean="0"/>
              <a:t>WWW.TICT.IO</a:t>
            </a:r>
            <a:endParaRPr lang="nl-NL" sz="1000" b="1" dirty="0"/>
          </a:p>
        </p:txBody>
      </p:sp>
      <p:sp>
        <p:nvSpPr>
          <p:cNvPr id="5" name="Rechthoek 4"/>
          <p:cNvSpPr/>
          <p:nvPr/>
        </p:nvSpPr>
        <p:spPr>
          <a:xfrm>
            <a:off x="117566" y="104504"/>
            <a:ext cx="2704011" cy="10255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2451559" y="1177466"/>
            <a:ext cx="6365869" cy="48836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 smtClean="0"/>
              <a:t>On </a:t>
            </a:r>
            <a:r>
              <a:rPr lang="nl-NL" dirty="0" err="1" smtClean="0"/>
              <a:t>the</a:t>
            </a:r>
            <a:r>
              <a:rPr lang="nl-NL" dirty="0" smtClean="0"/>
              <a:t> next page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pyramid</a:t>
            </a:r>
            <a:r>
              <a:rPr lang="nl-NL" dirty="0" smtClean="0"/>
              <a:t> of </a:t>
            </a:r>
            <a:r>
              <a:rPr lang="nl-NL" dirty="0" err="1" smtClean="0"/>
              <a:t>technology</a:t>
            </a:r>
            <a:r>
              <a:rPr lang="nl-NL" dirty="0" smtClean="0"/>
              <a:t>. In </a:t>
            </a:r>
            <a:r>
              <a:rPr lang="nl-NL" dirty="0" err="1" smtClean="0"/>
              <a:t>preparation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excercise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have </a:t>
            </a:r>
            <a:r>
              <a:rPr lang="nl-NL" dirty="0" err="1" smtClean="0"/>
              <a:t>already</a:t>
            </a:r>
            <a:r>
              <a:rPr lang="nl-NL" dirty="0" smtClean="0"/>
              <a:t> </a:t>
            </a:r>
            <a:r>
              <a:rPr lang="nl-NL" dirty="0" err="1" smtClean="0"/>
              <a:t>read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principals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pyramid</a:t>
            </a:r>
            <a:r>
              <a:rPr lang="nl-NL" dirty="0" smtClean="0"/>
              <a:t>.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excercise</a:t>
            </a:r>
            <a:r>
              <a:rPr lang="nl-NL" dirty="0" smtClean="0"/>
              <a:t> we </a:t>
            </a:r>
            <a:r>
              <a:rPr lang="nl-NL" dirty="0" err="1" smtClean="0"/>
              <a:t>ask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come</a:t>
            </a:r>
            <a:r>
              <a:rPr lang="nl-NL" dirty="0" smtClean="0"/>
              <a:t> up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or </a:t>
            </a:r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technologies</a:t>
            </a:r>
            <a:r>
              <a:rPr lang="nl-NL" dirty="0" smtClean="0"/>
              <a:t> on </a:t>
            </a:r>
            <a:r>
              <a:rPr lang="nl-NL" dirty="0" err="1" smtClean="0"/>
              <a:t>each</a:t>
            </a:r>
            <a:r>
              <a:rPr lang="nl-NL" dirty="0" smtClean="0"/>
              <a:t> level.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fill</a:t>
            </a:r>
            <a:r>
              <a:rPr lang="nl-NL" dirty="0" smtClean="0"/>
              <a:t> out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boxes</a:t>
            </a:r>
            <a:r>
              <a:rPr lang="nl-NL" dirty="0" smtClean="0"/>
              <a:t> on </a:t>
            </a:r>
            <a:r>
              <a:rPr lang="nl-NL" dirty="0" err="1" smtClean="0"/>
              <a:t>the</a:t>
            </a:r>
            <a:r>
              <a:rPr lang="nl-NL" dirty="0" smtClean="0"/>
              <a:t> next pages. </a:t>
            </a:r>
            <a:r>
              <a:rPr lang="nl-NL" dirty="0" err="1" smtClean="0"/>
              <a:t>Sometimes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 is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arrow</a:t>
            </a:r>
            <a:r>
              <a:rPr lang="nl-NL" dirty="0" smtClean="0"/>
              <a:t> </a:t>
            </a:r>
            <a:r>
              <a:rPr lang="nl-NL" dirty="0" err="1" smtClean="0"/>
              <a:t>pointing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direction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technologie is </a:t>
            </a:r>
            <a:r>
              <a:rPr lang="nl-NL" dirty="0" err="1" smtClean="0"/>
              <a:t>moving</a:t>
            </a:r>
            <a:r>
              <a:rPr lang="nl-NL" dirty="0" smtClean="0"/>
              <a:t>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pyramid</a:t>
            </a:r>
            <a:r>
              <a:rPr lang="nl-NL" dirty="0" smtClean="0"/>
              <a:t>.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should</a:t>
            </a:r>
            <a:r>
              <a:rPr lang="nl-NL" dirty="0" smtClean="0"/>
              <a:t> take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into</a:t>
            </a:r>
            <a:r>
              <a:rPr lang="nl-NL" dirty="0" smtClean="0"/>
              <a:t> </a:t>
            </a:r>
            <a:r>
              <a:rPr lang="nl-NL" dirty="0" err="1" smtClean="0"/>
              <a:t>consideration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The topic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technologies</a:t>
            </a:r>
            <a:r>
              <a:rPr lang="nl-NL" dirty="0" smtClean="0"/>
              <a:t> is </a:t>
            </a:r>
            <a:r>
              <a:rPr lang="nl-NL" b="1" dirty="0" smtClean="0"/>
              <a:t>MUSIC</a:t>
            </a:r>
            <a:r>
              <a:rPr lang="nl-NL" dirty="0" smtClean="0"/>
              <a:t>.  </a:t>
            </a:r>
          </a:p>
          <a:p>
            <a:endParaRPr lang="nl-NL" dirty="0"/>
          </a:p>
          <a:p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excercise</a:t>
            </a:r>
            <a:r>
              <a:rPr lang="nl-NL" dirty="0" smtClean="0"/>
              <a:t> </a:t>
            </a:r>
            <a:r>
              <a:rPr lang="nl-NL" dirty="0" err="1" smtClean="0"/>
              <a:t>works</a:t>
            </a:r>
            <a:r>
              <a:rPr lang="nl-NL" dirty="0" smtClean="0"/>
              <a:t> best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do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people</a:t>
            </a:r>
            <a:r>
              <a:rPr lang="nl-NL" dirty="0" smtClean="0"/>
              <a:t> in a brainstorm.</a:t>
            </a:r>
          </a:p>
          <a:p>
            <a:endParaRPr lang="nl-NL" dirty="0"/>
          </a:p>
          <a:p>
            <a:r>
              <a:rPr lang="nl-NL" dirty="0" err="1" smtClean="0"/>
              <a:t>Duration</a:t>
            </a:r>
            <a:r>
              <a:rPr lang="nl-NL" dirty="0" smtClean="0"/>
              <a:t>: 15 – 20 minutes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2451558" y="1177465"/>
            <a:ext cx="6365869" cy="3900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EXPLANATION OF EXCERCISE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31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94" y="293143"/>
            <a:ext cx="10871436" cy="64640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176" y="610844"/>
            <a:ext cx="1149531" cy="519233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63414" y="151893"/>
            <a:ext cx="2444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b="1" dirty="0" smtClean="0"/>
              <a:t>IMPACT OF TECHNOLOGY ONLINE COURSE</a:t>
            </a:r>
            <a:br>
              <a:rPr lang="nl-NL" sz="1000" b="1" dirty="0" smtClean="0"/>
            </a:br>
            <a:r>
              <a:rPr lang="nl-NL" sz="1000" b="1" dirty="0" err="1" smtClean="0"/>
              <a:t>COURSE</a:t>
            </a:r>
            <a:r>
              <a:rPr lang="nl-NL" sz="1000" b="1" dirty="0" smtClean="0"/>
              <a:t> ONE: ABOUT TECHNOLOGY</a:t>
            </a:r>
          </a:p>
          <a:p>
            <a:r>
              <a:rPr lang="nl-NL" sz="1000" b="1" dirty="0" smtClean="0"/>
              <a:t>EXCERCISE: PYRAMID OF TECHNOLOGY</a:t>
            </a:r>
          </a:p>
          <a:p>
            <a:r>
              <a:rPr lang="nl-NL" sz="1000" b="1" dirty="0" smtClean="0"/>
              <a:t>WWW.TICT.IO</a:t>
            </a:r>
            <a:endParaRPr lang="nl-NL" sz="1000" b="1" dirty="0"/>
          </a:p>
        </p:txBody>
      </p:sp>
      <p:sp>
        <p:nvSpPr>
          <p:cNvPr id="8" name="Rechthoek 7"/>
          <p:cNvSpPr/>
          <p:nvPr/>
        </p:nvSpPr>
        <p:spPr>
          <a:xfrm>
            <a:off x="117566" y="104504"/>
            <a:ext cx="2704011" cy="10255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641904" y="5969726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9" name="Rechthoek 8"/>
          <p:cNvSpPr/>
          <p:nvPr/>
        </p:nvSpPr>
        <p:spPr>
          <a:xfrm>
            <a:off x="2643038" y="5976257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0" name="Rechthoek 9"/>
          <p:cNvSpPr/>
          <p:nvPr/>
        </p:nvSpPr>
        <p:spPr>
          <a:xfrm>
            <a:off x="7208167" y="5037909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1" name="Rechthoek 10"/>
          <p:cNvSpPr/>
          <p:nvPr/>
        </p:nvSpPr>
        <p:spPr>
          <a:xfrm>
            <a:off x="9209301" y="5044440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2" name="Rechthoek 11"/>
          <p:cNvSpPr/>
          <p:nvPr/>
        </p:nvSpPr>
        <p:spPr>
          <a:xfrm>
            <a:off x="1586176" y="4158343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3" name="Rechthoek 12"/>
          <p:cNvSpPr/>
          <p:nvPr/>
        </p:nvSpPr>
        <p:spPr>
          <a:xfrm>
            <a:off x="3587310" y="4164874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4" name="Rechthoek 13"/>
          <p:cNvSpPr/>
          <p:nvPr/>
        </p:nvSpPr>
        <p:spPr>
          <a:xfrm>
            <a:off x="7208167" y="3262549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5" name="Rechthoek 14"/>
          <p:cNvSpPr/>
          <p:nvPr/>
        </p:nvSpPr>
        <p:spPr>
          <a:xfrm>
            <a:off x="9209301" y="3269080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6" name="Rechthoek 15"/>
          <p:cNvSpPr/>
          <p:nvPr/>
        </p:nvSpPr>
        <p:spPr>
          <a:xfrm>
            <a:off x="1698766" y="2353491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7" name="Rechthoek 16"/>
          <p:cNvSpPr/>
          <p:nvPr/>
        </p:nvSpPr>
        <p:spPr>
          <a:xfrm>
            <a:off x="3699900" y="2360022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8" name="Rechthoek 17"/>
          <p:cNvSpPr/>
          <p:nvPr/>
        </p:nvSpPr>
        <p:spPr>
          <a:xfrm>
            <a:off x="7208167" y="1389016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19" name="Rechthoek 18"/>
          <p:cNvSpPr/>
          <p:nvPr/>
        </p:nvSpPr>
        <p:spPr>
          <a:xfrm>
            <a:off x="3885847" y="125766"/>
            <a:ext cx="1888544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000" b="1" dirty="0"/>
          </a:p>
        </p:txBody>
      </p:sp>
      <p:sp>
        <p:nvSpPr>
          <p:cNvPr id="20" name="Pijl-omlaag 19"/>
          <p:cNvSpPr/>
          <p:nvPr/>
        </p:nvSpPr>
        <p:spPr>
          <a:xfrm>
            <a:off x="4232366" y="3748532"/>
            <a:ext cx="597753" cy="40981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9096711" y="0"/>
            <a:ext cx="3095289" cy="2259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10328989" y="300137"/>
            <a:ext cx="1863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Please</a:t>
            </a:r>
            <a:r>
              <a:rPr lang="nl-NL" dirty="0" smtClean="0"/>
              <a:t> </a:t>
            </a:r>
            <a:r>
              <a:rPr lang="nl-NL" dirty="0" err="1" smtClean="0"/>
              <a:t>fill</a:t>
            </a:r>
            <a:r>
              <a:rPr lang="nl-NL" dirty="0" smtClean="0"/>
              <a:t> out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</a:p>
          <a:p>
            <a:r>
              <a:rPr lang="nl-NL" dirty="0"/>
              <a:t>g</a:t>
            </a:r>
            <a:r>
              <a:rPr lang="nl-NL" dirty="0" smtClean="0"/>
              <a:t>ray </a:t>
            </a:r>
            <a:r>
              <a:rPr lang="nl-NL" dirty="0" err="1" smtClean="0"/>
              <a:t>boxes</a:t>
            </a:r>
            <a:r>
              <a:rPr lang="nl-NL" dirty="0" smtClean="0"/>
              <a:t>!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 rot="16200000">
            <a:off x="10859682" y="4576243"/>
            <a:ext cx="2121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b="1" dirty="0" smtClean="0"/>
              <a:t>MUSIC</a:t>
            </a:r>
            <a:endParaRPr lang="nl-NL" sz="5400" b="1" dirty="0"/>
          </a:p>
        </p:txBody>
      </p:sp>
    </p:spTree>
    <p:extLst>
      <p:ext uri="{BB962C8B-B14F-4D97-AF65-F5344CB8AC3E}">
        <p14:creationId xmlns:p14="http://schemas.microsoft.com/office/powerpoint/2010/main" val="24625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463E3A-94E3-4C27-9192-AAD169907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333B46-4126-4146-B055-5875FD2853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FFB622-97AE-428F-9DCF-657E757F115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93d85b9-a7bd-41d8-b658-d14db5592d57"/>
    <ds:schemaRef ds:uri="http://purl.org/dc/elements/1.1/"/>
    <ds:schemaRef ds:uri="http://schemas.microsoft.com/office/2006/metadata/properties"/>
    <ds:schemaRef ds:uri="852e8b83-8e9e-40fe-9fd9-36cf8f6e794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Breedbeeld</PresentationFormat>
  <Paragraphs>19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2</cp:revision>
  <dcterms:created xsi:type="dcterms:W3CDTF">2020-04-08T07:16:57Z</dcterms:created>
  <dcterms:modified xsi:type="dcterms:W3CDTF">2020-04-08T07:24:21Z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