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9F3CC-8C21-1543-70DE-EB63291C0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A160CC-BC2A-C1E4-9764-8381F49A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E64536-125A-92DE-BB39-4E180E9E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4EB64D-399B-B4F0-9007-402FC8E3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C8C278-7775-4D5C-8894-B6D2858E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37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09D13-E851-42EB-ABF5-7C1C39C9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A0D125-3349-EB0E-954B-0D800E3D8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596CA7-91D4-7AC0-B693-E77B0EFA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60EC75-0375-2BD3-295A-0199DBD2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88A0BD-9EA5-02E2-AFD1-427786B7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13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D81FB01-332D-1130-2FBC-BC31C02F5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857795-8A53-8A43-CB22-B6BA989F2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90A331-3630-C1C1-D086-32B34EE8F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D6C7A2-A2E8-0EF5-468C-B7BEB5C1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FC90E3-350C-6DD5-EA30-E31C0C40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03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8EAF0-4155-3368-C448-B296E064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29215-52BC-625F-E22E-01A1EB649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061A00-1396-698F-8E6C-14E8478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08760F-2F85-C044-1FF1-E3EF82BD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8C17A9-B700-273F-88CF-27CB298F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52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9A3FD-F7AB-22BF-ED90-328F0CF9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5A9A78-0861-6753-A7D1-239F827F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DCD05A-D904-23A9-1FF4-3EA9C774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AB5298-F305-6653-C50B-86DB5B22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E715D5-49A7-FEA5-A83E-8EE948D5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3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CD1EE-E732-D389-3DED-6EBAFA41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01CDB-C7D0-A902-5F32-9BA886600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D170BC-CB2A-E42E-3B3D-7D946E485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629F6-0057-FB0F-ADBF-202D38E7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1CA8AB-B6FA-4140-4FEA-0CD4A94A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CC6849-4BB5-77E6-77FE-D5509951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23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11952-80D9-9F85-9838-B5392682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80B8D3-E3A2-EF62-CA25-7FF7A0E35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52B3F5-66FA-D4A9-2674-127F142D4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EAFF5-AB51-D89E-E050-C98F39C49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AFAB03-932E-6213-81C2-48DE11D33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70C8152-31DD-FEEC-7E8A-BB24DF05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EB4031-0949-3C71-8693-140161C0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E084E3C-104B-CDE4-F13C-92883072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90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BB77B-6788-48BF-87D9-A5E85AC6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A18936-E4FE-96A1-26D1-BA56DBBE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5BA631-BC12-12A0-B38F-5AE14842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295C37-C308-7864-86E9-A1B2F868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41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1F01B80-4E69-73E2-66B4-BBF826F7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61AAF5-15CD-75E1-7D32-781F0EF6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CADE97-3474-FA30-E1BF-B96D92DD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12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3A157-D9B2-DC7C-1C89-A933FC31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CC4054-9A40-D32D-BED6-9BB51CC0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742796-C336-7D0B-0DA9-43DDD9D38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666AA9-F8D6-1B53-E667-500A2C7D1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49BC62-CF9A-2EB1-0780-F00201D8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90798F-C9C1-E27A-A5AE-97F0700F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38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3AE48-058E-FC20-BAFD-399B11BB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126CDDB-DABB-A06A-EA8E-401664D53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31B12C-8645-7405-17D5-CAE0315A2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C2CC6E8-B553-ED86-3B35-9C0B6BEB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8C8C6C-7CAB-2E16-DD67-F057AF74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1B0713-9A53-A547-04E5-8A1AB4DD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93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3E54B36-F5E2-CDC0-151E-003056189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B55E73-E3B1-2183-DC22-438F3BB1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7DA0F1-6295-DF80-B52C-256FAF09C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1428EB-057D-4E49-9E2E-F9766CFBA9A5}" type="datetimeFigureOut">
              <a:rPr lang="nl-NL" smtClean="0"/>
              <a:t>6-4-2025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649323-7DA4-E308-DB7A-D0605B360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4CC97D-A354-6517-C711-5D821E98B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D4AB45-6E35-4236-ADE1-C54C414301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29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C15FD-DA64-D71D-19CC-5570B0E06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2F79B9E-B407-E015-DE53-7E3A042D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0941CE8-2A8A-368A-A470-DD2B1256630F}"/>
              </a:ext>
            </a:extLst>
          </p:cNvPr>
          <p:cNvSpPr txBox="1"/>
          <p:nvPr/>
        </p:nvSpPr>
        <p:spPr>
          <a:xfrm>
            <a:off x="1474838" y="592759"/>
            <a:ext cx="85811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LIEVE BOL.COM,</a:t>
            </a:r>
          </a:p>
          <a:p>
            <a:endParaRPr lang="nl-NL" sz="3600" b="1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IK BESTELDE OP EEN ZONDAGAVOND 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14 ITEMS VIA JULLIE WEBSHOP IN ÉÉN 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BESTELLING .</a:t>
            </a:r>
            <a:endParaRPr lang="nl-NL" sz="3600" dirty="0"/>
          </a:p>
          <a:p>
            <a:endParaRPr lang="nl-NL" sz="36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A7C8D9E-0E72-22FF-CB24-E43FC3872672}"/>
              </a:ext>
            </a:extLst>
          </p:cNvPr>
          <p:cNvSpPr txBox="1"/>
          <p:nvPr/>
        </p:nvSpPr>
        <p:spPr>
          <a:xfrm>
            <a:off x="1474838" y="3402919"/>
            <a:ext cx="98507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EEN WEEK LATER WAS IK 63 VRIENDELIJKE,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GESTOORDE, ONZEKERE, VERONTRUSTENDE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 SCHIZOFRENE MAILS VERDER. </a:t>
            </a:r>
          </a:p>
          <a:p>
            <a:endParaRPr lang="nl-NL" sz="3600" dirty="0"/>
          </a:p>
          <a:p>
            <a:endParaRPr lang="nl-NL" sz="3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1928CA6-442E-29F4-B6AE-A94F6FD34905}"/>
              </a:ext>
            </a:extLst>
          </p:cNvPr>
          <p:cNvSpPr txBox="1"/>
          <p:nvPr/>
        </p:nvSpPr>
        <p:spPr>
          <a:xfrm>
            <a:off x="1474838" y="5288457"/>
            <a:ext cx="101152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MAG IK ALSTUBLIEFT EEN OPTIE OM DAT UIT 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 ZETTEN?</a:t>
            </a:r>
          </a:p>
          <a:p>
            <a:endParaRPr lang="nl-NL" sz="3600" dirty="0"/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8459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E055A-1EF5-E175-B464-43E56A4EA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602AB0-3689-B05B-AFB3-48F81240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8689EE1-1AEC-70A0-0E64-34394555C618}"/>
              </a:ext>
            </a:extLst>
          </p:cNvPr>
          <p:cNvSpPr txBox="1"/>
          <p:nvPr/>
        </p:nvSpPr>
        <p:spPr>
          <a:xfrm>
            <a:off x="1273871" y="664433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02F1F6-92D5-665E-5648-40C978C4228C}"/>
              </a:ext>
            </a:extLst>
          </p:cNvPr>
          <p:cNvSpPr txBox="1"/>
          <p:nvPr/>
        </p:nvSpPr>
        <p:spPr>
          <a:xfrm>
            <a:off x="1160205" y="4756580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56A006D-E087-B8BF-8A31-79691E4E045D}"/>
              </a:ext>
            </a:extLst>
          </p:cNvPr>
          <p:cNvSpPr txBox="1"/>
          <p:nvPr/>
        </p:nvSpPr>
        <p:spPr>
          <a:xfrm>
            <a:off x="1027271" y="4432115"/>
            <a:ext cx="108847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LIEVE BOL.COM. IK SNAP BEST DAT OOK ANDERE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BEDRIJVEN VERKOPEN VIA JULLIE WEBSHOP. 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MAAR MAG IK AUB DE OPTIE OM GEEN MAIL TE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ONTVANGEN?</a:t>
            </a:r>
            <a:endParaRPr lang="nl-NL" sz="3600" dirty="0"/>
          </a:p>
          <a:p>
            <a:endParaRPr lang="nl-NL" sz="36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5EC80CB-D8E8-AFB1-89CF-DA7C1402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23" t="36272" r="5726" b="13140"/>
          <a:stretch/>
        </p:blipFill>
        <p:spPr>
          <a:xfrm>
            <a:off x="2418736" y="875484"/>
            <a:ext cx="8101782" cy="346934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DF0ACD90-4C42-A9B2-4DBE-3880434CA858}"/>
              </a:ext>
            </a:extLst>
          </p:cNvPr>
          <p:cNvSpPr/>
          <p:nvPr/>
        </p:nvSpPr>
        <p:spPr>
          <a:xfrm>
            <a:off x="4677711" y="1461639"/>
            <a:ext cx="3601050" cy="40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8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E5D0C-65DE-F2E3-B73A-0DE21994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A646AC9-CD3F-80A7-389A-03690D57A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AC45406-64E6-4E9D-0D15-3EDA91E11FF4}"/>
              </a:ext>
            </a:extLst>
          </p:cNvPr>
          <p:cNvSpPr txBox="1"/>
          <p:nvPr/>
        </p:nvSpPr>
        <p:spPr>
          <a:xfrm>
            <a:off x="1273871" y="664433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0CF8081-BBFA-A162-EABD-F26918B90C8E}"/>
              </a:ext>
            </a:extLst>
          </p:cNvPr>
          <p:cNvSpPr txBox="1"/>
          <p:nvPr/>
        </p:nvSpPr>
        <p:spPr>
          <a:xfrm>
            <a:off x="1160205" y="4756580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E121A11-F3EA-1F21-B1C8-2EEE2834045E}"/>
              </a:ext>
            </a:extLst>
          </p:cNvPr>
          <p:cNvSpPr txBox="1"/>
          <p:nvPr/>
        </p:nvSpPr>
        <p:spPr>
          <a:xfrm>
            <a:off x="1027271" y="4432115"/>
            <a:ext cx="103717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JULLIE HEBBEN EEN FANTASTISCHE PORTAL.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DAAR KIJK IK GEWOON ÉÉN KEER PER DAG OP.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MAG DAT OOK?</a:t>
            </a:r>
            <a:endParaRPr lang="nl-NL" sz="3600" dirty="0"/>
          </a:p>
          <a:p>
            <a:endParaRPr lang="nl-NL" sz="3600" dirty="0"/>
          </a:p>
        </p:txBody>
      </p:sp>
      <p:pic>
        <p:nvPicPr>
          <p:cNvPr id="2" name="bandicam 2025-04-06 08-24-37-211">
            <a:hlinkClick r:id="" action="ppaction://media"/>
            <a:extLst>
              <a:ext uri="{FF2B5EF4-FFF2-40B4-BE49-F238E27FC236}">
                <a16:creationId xmlns:a16="http://schemas.microsoft.com/office/drawing/2014/main" id="{F1844DA8-5740-C07C-84BF-8B1C4BDA5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688" y="664434"/>
            <a:ext cx="6659357" cy="35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99112-0B56-68E6-892D-39C9161E9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588DAA9-5CFE-C128-1F39-DE461787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625A9C7-A6EC-B977-F161-9F23B6FF0A19}"/>
              </a:ext>
            </a:extLst>
          </p:cNvPr>
          <p:cNvSpPr txBox="1"/>
          <p:nvPr/>
        </p:nvSpPr>
        <p:spPr>
          <a:xfrm>
            <a:off x="1371600" y="1421517"/>
            <a:ext cx="952376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WANT MET 63 MAILS IN EEN</a:t>
            </a:r>
          </a:p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WEEK KOM IK NIET MEER</a:t>
            </a:r>
          </a:p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AAN MIJN WERK TOE.</a:t>
            </a:r>
          </a:p>
          <a:p>
            <a:endParaRPr lang="nl-NL" sz="3600" dirty="0"/>
          </a:p>
          <a:p>
            <a:endParaRPr lang="nl-NL" sz="3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74E1C96-A0E9-6BFA-EF48-D36B65DCA824}"/>
              </a:ext>
            </a:extLst>
          </p:cNvPr>
          <p:cNvSpPr txBox="1"/>
          <p:nvPr/>
        </p:nvSpPr>
        <p:spPr>
          <a:xfrm>
            <a:off x="1371600" y="4487188"/>
            <a:ext cx="41713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DANKJEWEL</a:t>
            </a:r>
          </a:p>
          <a:p>
            <a:endParaRPr lang="nl-NL" sz="5400" dirty="0"/>
          </a:p>
          <a:p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355109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23CC68A-FB89-C90A-BFD9-B57C5380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936B4DB-02AF-5B5F-6B45-98AD258C0EA3}"/>
              </a:ext>
            </a:extLst>
          </p:cNvPr>
          <p:cNvSpPr txBox="1"/>
          <p:nvPr/>
        </p:nvSpPr>
        <p:spPr>
          <a:xfrm>
            <a:off x="1371600" y="1421517"/>
            <a:ext cx="81644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HET IS MIJN CUSTOMER </a:t>
            </a:r>
            <a:b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JOURNEY, TOCH?</a:t>
            </a:r>
          </a:p>
          <a:p>
            <a:endParaRPr lang="nl-NL" sz="3600" dirty="0"/>
          </a:p>
          <a:p>
            <a:endParaRPr lang="nl-NL" sz="3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4FBC92D-D241-0457-0681-7A9072B4A23D}"/>
              </a:ext>
            </a:extLst>
          </p:cNvPr>
          <p:cNvSpPr txBox="1"/>
          <p:nvPr/>
        </p:nvSpPr>
        <p:spPr>
          <a:xfrm>
            <a:off x="1273871" y="3533459"/>
            <a:ext cx="994054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OF IS HET DIE VAN JULLIE DIE </a:t>
            </a:r>
            <a:b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IK  LIJDZAAM MOET </a:t>
            </a:r>
          </a:p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ONDERGAAN?</a:t>
            </a:r>
          </a:p>
          <a:p>
            <a:endParaRPr lang="nl-NL" sz="5400" dirty="0"/>
          </a:p>
          <a:p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6288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12C2D-487A-FF45-418E-BDB0E8F7D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3C25E7-1A35-FC72-E071-6CAF79E0C3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pic>
        <p:nvPicPr>
          <p:cNvPr id="2" name="bandicam 2025-04-06 07-53-02-742">
            <a:hlinkClick r:id="" action="ppaction://media"/>
            <a:extLst>
              <a:ext uri="{FF2B5EF4-FFF2-40B4-BE49-F238E27FC236}">
                <a16:creationId xmlns:a16="http://schemas.microsoft.com/office/drawing/2014/main" id="{80C53305-61DA-2E4B-23A8-6477C031A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965" y="847609"/>
            <a:ext cx="9670222" cy="375854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ADDAAC1-3274-0947-06DE-02083080E453}"/>
              </a:ext>
            </a:extLst>
          </p:cNvPr>
          <p:cNvSpPr txBox="1"/>
          <p:nvPr/>
        </p:nvSpPr>
        <p:spPr>
          <a:xfrm>
            <a:off x="1186965" y="4769562"/>
            <a:ext cx="99966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 MAILS BEGONNEN VRIENDELIJK, DAARNA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WERDEN ZE ONZEKER, VERONTRUSTEND,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PARANOÏDE &amp; GESTOORD. </a:t>
            </a:r>
          </a:p>
          <a:p>
            <a:endParaRPr lang="nl-NL" sz="3600" dirty="0"/>
          </a:p>
          <a:p>
            <a:endParaRPr lang="nl-NL" sz="3600" dirty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C4C557BB-ED07-847A-4617-5D19B6F9C073}"/>
              </a:ext>
            </a:extLst>
          </p:cNvPr>
          <p:cNvSpPr/>
          <p:nvPr/>
        </p:nvSpPr>
        <p:spPr>
          <a:xfrm>
            <a:off x="2133600" y="1809135"/>
            <a:ext cx="609600" cy="40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17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CC853-BEFA-F6A3-6F78-AA04BEAFE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07527E3-64FF-86EE-951D-2A0D5BE7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D740071-2A7B-BCCE-0595-10CA3DDACCDB}"/>
              </a:ext>
            </a:extLst>
          </p:cNvPr>
          <p:cNvSpPr txBox="1"/>
          <p:nvPr/>
        </p:nvSpPr>
        <p:spPr>
          <a:xfrm>
            <a:off x="1273871" y="664433"/>
            <a:ext cx="43460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VRIENDELIJK</a:t>
            </a:r>
          </a:p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768FD9-2E4C-935C-7D97-9AE377D7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03" t="39308" r="29483" b="24598"/>
          <a:stretch/>
        </p:blipFill>
        <p:spPr>
          <a:xfrm>
            <a:off x="2000936" y="1900542"/>
            <a:ext cx="8672100" cy="392015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4235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7D64C-D433-F39C-1FD2-70E4D545A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F5638DD-C241-650F-6AA6-6E1F3862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6AD0CF0-44AB-4C13-C066-43011C176EC7}"/>
              </a:ext>
            </a:extLst>
          </p:cNvPr>
          <p:cNvSpPr txBox="1"/>
          <p:nvPr/>
        </p:nvSpPr>
        <p:spPr>
          <a:xfrm>
            <a:off x="1273871" y="664433"/>
            <a:ext cx="33121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ONZEKER</a:t>
            </a:r>
          </a:p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B8DAD1-5B16-BD81-A02C-464DC379B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28" t="62069" r="31035" b="21533"/>
          <a:stretch/>
        </p:blipFill>
        <p:spPr>
          <a:xfrm>
            <a:off x="933906" y="1893896"/>
            <a:ext cx="4771698" cy="112460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1F4AFBD-05A8-5FFB-DB8D-FDABAFED4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3" t="58084" r="58880" b="34150"/>
          <a:stretch/>
        </p:blipFill>
        <p:spPr>
          <a:xfrm>
            <a:off x="6045569" y="2456199"/>
            <a:ext cx="4635062" cy="141882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D47484-0C90-1E83-4710-4E62C9F05A2C}"/>
              </a:ext>
            </a:extLst>
          </p:cNvPr>
          <p:cNvSpPr txBox="1"/>
          <p:nvPr/>
        </p:nvSpPr>
        <p:spPr>
          <a:xfrm>
            <a:off x="1170038" y="4448662"/>
            <a:ext cx="103909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 WE-ZIJN-VOOR-JE-BEZIG-MAILS. IK GELOOF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HET WEL. EN TROUWENS, ZIJN JULLIE ECHT 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VOOR MIJ BEZIG, OF MAILS AAN HET STUREN?</a:t>
            </a:r>
            <a:endParaRPr lang="nl-NL" sz="3600" dirty="0"/>
          </a:p>
          <a:p>
            <a:endParaRPr lang="nl-NL" sz="36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53A2B9-4298-4321-845C-C46B831FD4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812" t="52379" r="41810" b="29349"/>
          <a:stretch/>
        </p:blipFill>
        <p:spPr>
          <a:xfrm>
            <a:off x="7092363" y="620031"/>
            <a:ext cx="3825766" cy="125312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343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D22D-895C-FDDC-E64E-5679EA68B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95F753-6C0E-535D-F63C-A0F032D35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A276028-98F1-26C3-BFBB-971D07019E48}"/>
              </a:ext>
            </a:extLst>
          </p:cNvPr>
          <p:cNvSpPr txBox="1"/>
          <p:nvPr/>
        </p:nvSpPr>
        <p:spPr>
          <a:xfrm>
            <a:off x="1273871" y="664433"/>
            <a:ext cx="60773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VERONTRUSTEND</a:t>
            </a:r>
          </a:p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4AAB9F-76DA-8E29-082C-1C4707B5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89" t="58545" r="31035" b="24903"/>
          <a:stretch/>
        </p:blipFill>
        <p:spPr>
          <a:xfrm>
            <a:off x="4722269" y="1482213"/>
            <a:ext cx="7599246" cy="184846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F1301FB-0463-4A20-DC70-D783D689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90" t="50000" r="27742" b="23047"/>
          <a:stretch/>
        </p:blipFill>
        <p:spPr>
          <a:xfrm>
            <a:off x="43477" y="2695758"/>
            <a:ext cx="5909187" cy="184846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FC96869-44F1-3F6F-ADB4-BA8EEBE262AC}"/>
              </a:ext>
            </a:extLst>
          </p:cNvPr>
          <p:cNvSpPr txBox="1"/>
          <p:nvPr/>
        </p:nvSpPr>
        <p:spPr>
          <a:xfrm>
            <a:off x="1160205" y="4727083"/>
            <a:ext cx="107564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STAAN VANDAAG VOOR JE DEUR! BEST WEL 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STALKER-ACHTIG. EN EEN TIJDSLOT GEVEN VAN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 UUR, DAT PRECIES OM 12.35 BEGINT? VREEMD.</a:t>
            </a:r>
            <a:endParaRPr lang="nl-NL" sz="3600" dirty="0"/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53308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60C34-8FE1-2CC2-40DC-49A7C3A56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33C64A-ED7F-53FE-A11F-C355AE4EE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BE46658-3F97-2652-3B74-6AE7A530CA14}"/>
              </a:ext>
            </a:extLst>
          </p:cNvPr>
          <p:cNvSpPr txBox="1"/>
          <p:nvPr/>
        </p:nvSpPr>
        <p:spPr>
          <a:xfrm>
            <a:off x="1273871" y="664433"/>
            <a:ext cx="41376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OVERBODIG</a:t>
            </a:r>
          </a:p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A07800-2E95-1AC3-2C72-454B5C2B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14" t="52231" r="26811" b="14341"/>
          <a:stretch/>
        </p:blipFill>
        <p:spPr>
          <a:xfrm>
            <a:off x="2133284" y="1438740"/>
            <a:ext cx="7925432" cy="291542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3E9FC7C-29FD-2C8E-9F57-44F13800D355}"/>
              </a:ext>
            </a:extLst>
          </p:cNvPr>
          <p:cNvSpPr txBox="1"/>
          <p:nvPr/>
        </p:nvSpPr>
        <p:spPr>
          <a:xfrm>
            <a:off x="1160205" y="4451780"/>
            <a:ext cx="107773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JA, DAT WEET IK. IK HEB HET NET AANGEPAKT.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 HOEZO, WAAR IS MIJN PAKKET? DAT LIGT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HIER VOOR MIJN NEUS! WIL JE ME GEK MAKEN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OF ZO?</a:t>
            </a:r>
            <a:endParaRPr lang="nl-NL" sz="3600" dirty="0"/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30094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A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12399F-4798-7FF8-4FCB-FD9AC0203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0520E1F-647B-D5D6-13FB-F328A9EA2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E400C97-E7EC-837F-863E-A2E88C65B635}"/>
              </a:ext>
            </a:extLst>
          </p:cNvPr>
          <p:cNvSpPr txBox="1"/>
          <p:nvPr/>
        </p:nvSpPr>
        <p:spPr>
          <a:xfrm>
            <a:off x="1273871" y="664433"/>
            <a:ext cx="60596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AMATEURISTISCH</a:t>
            </a:r>
          </a:p>
          <a:p>
            <a:endParaRPr lang="nl-NL" sz="3600" dirty="0"/>
          </a:p>
          <a:p>
            <a:endParaRPr lang="nl-NL" sz="3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5AF80F9-3E9E-98DA-0101-D296F5D3FC82}"/>
              </a:ext>
            </a:extLst>
          </p:cNvPr>
          <p:cNvSpPr txBox="1"/>
          <p:nvPr/>
        </p:nvSpPr>
        <p:spPr>
          <a:xfrm>
            <a:off x="1160205" y="4756580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81F2759-5BBA-8055-A344-FAEEAFC4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58" t="45018" r="24597" b="25362"/>
          <a:stretch/>
        </p:blipFill>
        <p:spPr>
          <a:xfrm>
            <a:off x="2507642" y="1824422"/>
            <a:ext cx="7511430" cy="247109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84565F6-7250-3812-6E41-19F84D9EB1C1}"/>
              </a:ext>
            </a:extLst>
          </p:cNvPr>
          <p:cNvSpPr txBox="1"/>
          <p:nvPr/>
        </p:nvSpPr>
        <p:spPr>
          <a:xfrm>
            <a:off x="1160205" y="4756580"/>
            <a:ext cx="3653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HOEZO HOPEN?</a:t>
            </a:r>
            <a:endParaRPr lang="nl-NL" sz="3600" dirty="0"/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8475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98806-9CA6-8F37-4E6A-E8C0FCE15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36BC182-4B9A-23C0-FDE9-DC5B825D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35" r="77500" b="77343"/>
          <a:stretch/>
        </p:blipFill>
        <p:spPr>
          <a:xfrm>
            <a:off x="0" y="-68826"/>
            <a:ext cx="2743200" cy="5325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58D1852-595C-3F90-6024-1D540950BED2}"/>
              </a:ext>
            </a:extLst>
          </p:cNvPr>
          <p:cNvSpPr txBox="1"/>
          <p:nvPr/>
        </p:nvSpPr>
        <p:spPr>
          <a:xfrm>
            <a:off x="1273871" y="664433"/>
            <a:ext cx="38186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GESTOORD</a:t>
            </a:r>
          </a:p>
          <a:p>
            <a:endParaRPr lang="nl-NL" sz="3600" dirty="0"/>
          </a:p>
          <a:p>
            <a:endParaRPr lang="nl-NL" sz="3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27443AE-043C-410D-F564-6E7724B911E4}"/>
              </a:ext>
            </a:extLst>
          </p:cNvPr>
          <p:cNvSpPr txBox="1"/>
          <p:nvPr/>
        </p:nvSpPr>
        <p:spPr>
          <a:xfrm>
            <a:off x="1160205" y="4756580"/>
            <a:ext cx="99838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SERIEUS? GENIETEN VAN EEN WATERPOMP-</a:t>
            </a:r>
            <a:b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TANG? BINNEN EEN DAG? EN ONSCHATBARE</a:t>
            </a:r>
          </a:p>
          <a:p>
            <a:r>
              <a:rPr lang="nl-NL" sz="36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WAARDE? DAT DING WAS 12,99 EURO.</a:t>
            </a:r>
            <a:endParaRPr lang="nl-NL" sz="3600" dirty="0"/>
          </a:p>
          <a:p>
            <a:endParaRPr lang="nl-NL" sz="3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08FEEB-818D-B4C7-A7B1-FCEFBB31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48" t="55019" r="1725" b="13410"/>
          <a:stretch/>
        </p:blipFill>
        <p:spPr>
          <a:xfrm>
            <a:off x="47296" y="1912883"/>
            <a:ext cx="12097407" cy="216513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F224549-6422-BBF5-5492-F8FE1CA79103}"/>
              </a:ext>
            </a:extLst>
          </p:cNvPr>
          <p:cNvSpPr/>
          <p:nvPr/>
        </p:nvSpPr>
        <p:spPr>
          <a:xfrm>
            <a:off x="2868575" y="2430356"/>
            <a:ext cx="1713257" cy="40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2E67655-421F-1D96-C7A6-655B17577743}"/>
              </a:ext>
            </a:extLst>
          </p:cNvPr>
          <p:cNvSpPr/>
          <p:nvPr/>
        </p:nvSpPr>
        <p:spPr>
          <a:xfrm>
            <a:off x="8566369" y="2430355"/>
            <a:ext cx="1713257" cy="40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B505B98-BE8F-7385-1EF4-B978CD8FDE4C}"/>
              </a:ext>
            </a:extLst>
          </p:cNvPr>
          <p:cNvSpPr/>
          <p:nvPr/>
        </p:nvSpPr>
        <p:spPr>
          <a:xfrm>
            <a:off x="2475285" y="2713341"/>
            <a:ext cx="1713257" cy="40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252DB94-F4F4-41F9-BDC4-4C984771EF0C}"/>
              </a:ext>
            </a:extLst>
          </p:cNvPr>
          <p:cNvSpPr/>
          <p:nvPr/>
        </p:nvSpPr>
        <p:spPr>
          <a:xfrm>
            <a:off x="9472158" y="3227438"/>
            <a:ext cx="1713257" cy="40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8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282</Words>
  <Application>Microsoft Office PowerPoint</Application>
  <PresentationFormat>Breedbeeld</PresentationFormat>
  <Paragraphs>34</Paragraphs>
  <Slides>12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ADLaM Display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Vorst,Rens M.C.M. van der</dc:creator>
  <cp:lastModifiedBy>Vorst,Rens M.C.M. van der</cp:lastModifiedBy>
  <cp:revision>1</cp:revision>
  <dcterms:created xsi:type="dcterms:W3CDTF">2025-04-06T05:40:54Z</dcterms:created>
  <dcterms:modified xsi:type="dcterms:W3CDTF">2025-04-06T06:37:49Z</dcterms:modified>
</cp:coreProperties>
</file>