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1310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8737A-7995-4B74-B63A-80E0593C4CFC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A7392-2789-462C-8F1D-017BB83F83C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49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894CF-CF29-460C-8820-A692FD564E29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3654-9A79-4B47-9CF7-D6BAF450FCC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24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14-11-2017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73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93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478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38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961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50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10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31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79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3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04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9A4C-FF88-4BD5-9F00-E822CED680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46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5400000">
            <a:off x="5524921" y="3314517"/>
            <a:ext cx="680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MENSEN – VERSLAVING AAN APPS- OEFENING - TOPPUNT</a:t>
            </a:r>
            <a:endParaRPr lang="nl-NL" b="1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-3134653" y="3130652"/>
            <a:ext cx="6954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/>
              <a:t>TECHNOFILOSOFIE FRAMEWORK</a:t>
            </a:r>
            <a:endParaRPr lang="nl-NL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2276872"/>
            <a:ext cx="63723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b="1" dirty="0" smtClean="0">
                <a:solidFill>
                  <a:srgbClr val="0070C0"/>
                </a:solidFill>
              </a:rPr>
              <a:t>WAT IS HET TOPPUNT </a:t>
            </a:r>
          </a:p>
          <a:p>
            <a:pPr algn="ctr"/>
            <a:r>
              <a:rPr lang="nl-NL" sz="4400" b="1" dirty="0" smtClean="0">
                <a:solidFill>
                  <a:srgbClr val="0070C0"/>
                </a:solidFill>
              </a:rPr>
              <a:t>VAN GEDULD?</a:t>
            </a:r>
            <a:endParaRPr lang="nl-NL" sz="4400" b="1" dirty="0">
              <a:solidFill>
                <a:srgbClr val="0070C0"/>
              </a:solidFill>
            </a:endParaRP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799" y="6453336"/>
            <a:ext cx="957461" cy="33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2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5400000">
            <a:off x="5524921" y="3314517"/>
            <a:ext cx="680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MENSEN – VERSLAVING AAN APPS- OEFENING - TOPPUNT</a:t>
            </a:r>
            <a:endParaRPr lang="nl-NL" b="1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-3134653" y="3130652"/>
            <a:ext cx="6954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/>
              <a:t>TECHNOFILOSOFIE FRAMEWORK</a:t>
            </a:r>
            <a:endParaRPr lang="nl-NL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342987" y="2924944"/>
            <a:ext cx="31700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ZAT ER ÉÉN BIJ?</a:t>
            </a:r>
          </a:p>
          <a:p>
            <a:pPr algn="ctr"/>
            <a:endParaRPr lang="nl-NL" sz="2800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799" y="6453336"/>
            <a:ext cx="957461" cy="33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0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5400000">
            <a:off x="5524921" y="3314517"/>
            <a:ext cx="680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MENSEN – VERSLAVING AAN APPS- OEFENING - TOPPUNT</a:t>
            </a:r>
            <a:endParaRPr lang="nl-NL" b="1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-3134653" y="3130652"/>
            <a:ext cx="6954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/>
              <a:t>TECHNOFILOSOFIE FRAMEWORK</a:t>
            </a:r>
            <a:endParaRPr lang="nl-NL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1653324"/>
            <a:ext cx="592809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EEN OLIFANT DOODGOOIEN </a:t>
            </a: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MET EEN WATJE</a:t>
            </a:r>
          </a:p>
          <a:p>
            <a:pPr algn="ctr"/>
            <a:endParaRPr lang="nl-NL" sz="2800" b="1" dirty="0">
              <a:solidFill>
                <a:srgbClr val="0070C0"/>
              </a:solidFill>
            </a:endParaRP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BEGRAVEN MET EEN</a:t>
            </a: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THEELEPEL</a:t>
            </a:r>
          </a:p>
          <a:p>
            <a:pPr algn="ctr"/>
            <a:endParaRPr lang="nl-NL" sz="2800" b="1" dirty="0">
              <a:solidFill>
                <a:srgbClr val="0070C0"/>
              </a:solidFill>
            </a:endParaRP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OP JE KOP STAAN EN WACHTEN</a:t>
            </a: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TOT JE SOKKEN AFZAKKEN</a:t>
            </a:r>
            <a:endParaRPr lang="nl-NL" sz="28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799" y="6453336"/>
            <a:ext cx="957461" cy="33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8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5400000">
            <a:off x="5524921" y="3314517"/>
            <a:ext cx="680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MENSEN – VERSLAVING AAN APPS- OEFENING - TOPPUNT</a:t>
            </a:r>
            <a:endParaRPr lang="nl-NL" b="1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-3134653" y="3130652"/>
            <a:ext cx="6954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/>
              <a:t>TECHNOFILOSOFIE FRAMEWORK</a:t>
            </a:r>
            <a:endParaRPr lang="nl-NL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2276872"/>
            <a:ext cx="63723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b="1" dirty="0" smtClean="0">
                <a:solidFill>
                  <a:srgbClr val="0070C0"/>
                </a:solidFill>
              </a:rPr>
              <a:t>WAT IS HET TOPPUNT </a:t>
            </a:r>
          </a:p>
          <a:p>
            <a:pPr algn="ctr"/>
            <a:r>
              <a:rPr lang="nl-NL" sz="4400" b="1" dirty="0" smtClean="0">
                <a:solidFill>
                  <a:srgbClr val="0070C0"/>
                </a:solidFill>
              </a:rPr>
              <a:t>VAN NETHEID?</a:t>
            </a:r>
            <a:endParaRPr lang="nl-NL" sz="44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799" y="6453336"/>
            <a:ext cx="957461" cy="33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20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5400000">
            <a:off x="5524921" y="3314517"/>
            <a:ext cx="680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MENSEN – VERSLAVING AAN APPS- OEFENING - TOPPUNT</a:t>
            </a:r>
            <a:endParaRPr lang="nl-NL" b="1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-3134653" y="3130652"/>
            <a:ext cx="6954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/>
              <a:t>TECHNOFILOSOFIE FRAMEWORK</a:t>
            </a:r>
            <a:endParaRPr lang="nl-NL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71800" y="2924944"/>
            <a:ext cx="43123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UIT JE NEUS ETEN MET</a:t>
            </a: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MES EN VORK</a:t>
            </a:r>
          </a:p>
          <a:p>
            <a:pPr algn="ctr"/>
            <a:endParaRPr lang="nl-NL" sz="28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799" y="6453336"/>
            <a:ext cx="957461" cy="33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4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5400000">
            <a:off x="5524921" y="3314517"/>
            <a:ext cx="680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MENSEN – VERSLAVING AAN APPS- OEFENING - TOPPUNT</a:t>
            </a:r>
            <a:endParaRPr lang="nl-NL" b="1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-3134653" y="3130652"/>
            <a:ext cx="6954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/>
              <a:t>TECHNOFILOSOFIE FRAMEWORK</a:t>
            </a:r>
            <a:endParaRPr lang="nl-NL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2276872"/>
            <a:ext cx="63723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b="1" dirty="0" smtClean="0">
                <a:solidFill>
                  <a:srgbClr val="0070C0"/>
                </a:solidFill>
              </a:rPr>
              <a:t>WAT IS HET TOPPUNT </a:t>
            </a:r>
          </a:p>
          <a:p>
            <a:pPr algn="ctr"/>
            <a:r>
              <a:rPr lang="nl-NL" sz="4400" b="1" dirty="0" smtClean="0">
                <a:solidFill>
                  <a:srgbClr val="0070C0"/>
                </a:solidFill>
              </a:rPr>
              <a:t>VAN EGOÏSME?</a:t>
            </a:r>
            <a:endParaRPr lang="nl-NL" sz="44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799" y="6453336"/>
            <a:ext cx="957461" cy="33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7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5400000">
            <a:off x="5524921" y="3314517"/>
            <a:ext cx="680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MENSEN – VERSLAVING AAN APPS- OEFENING - TOPPUNT</a:t>
            </a:r>
            <a:endParaRPr lang="nl-NL" b="1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-3134653" y="3130652"/>
            <a:ext cx="6954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/>
              <a:t>TECHNOFILOSOFIE FRAMEWORK</a:t>
            </a:r>
            <a:endParaRPr lang="nl-NL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79289" y="2924944"/>
            <a:ext cx="22974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ZEG IK NIET</a:t>
            </a:r>
          </a:p>
          <a:p>
            <a:pPr algn="ctr"/>
            <a:endParaRPr lang="nl-NL" sz="28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799" y="6453336"/>
            <a:ext cx="957461" cy="33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1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5400000">
            <a:off x="5524921" y="3314517"/>
            <a:ext cx="680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MENSEN – VERSLAVING AAN APPS- OEFENING - TOPPUNT</a:t>
            </a:r>
            <a:endParaRPr lang="nl-NL" b="1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-3134653" y="3130652"/>
            <a:ext cx="6954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/>
              <a:t>TECHNOFILOSOFIE FRAMEWORK</a:t>
            </a:r>
            <a:endParaRPr lang="nl-NL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2160355"/>
            <a:ext cx="664643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EN NU JULLIE.</a:t>
            </a:r>
          </a:p>
          <a:p>
            <a:pPr algn="ctr"/>
            <a:endParaRPr lang="nl-NL" sz="2800" b="1" dirty="0">
              <a:solidFill>
                <a:srgbClr val="0070C0"/>
              </a:solidFill>
            </a:endParaRP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BEDENK HET TOPPUNT VAN </a:t>
            </a: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VERSLAVING AAN JE SMARTPHONE/</a:t>
            </a:r>
            <a:br>
              <a:rPr lang="nl-NL" sz="2800" b="1" dirty="0" smtClean="0">
                <a:solidFill>
                  <a:srgbClr val="0070C0"/>
                </a:solidFill>
              </a:rPr>
            </a:br>
            <a:r>
              <a:rPr lang="nl-NL" sz="2800" b="1" dirty="0" smtClean="0">
                <a:solidFill>
                  <a:srgbClr val="0070C0"/>
                </a:solidFill>
              </a:rPr>
              <a:t>APPS &amp; VERTEL HET AAN DE REST</a:t>
            </a:r>
          </a:p>
          <a:p>
            <a:pPr algn="ctr"/>
            <a:endParaRPr lang="nl-NL" sz="28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799" y="6453336"/>
            <a:ext cx="957461" cy="33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21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5400000">
            <a:off x="5524921" y="3314517"/>
            <a:ext cx="680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MENSEN – VERSLAVING AAN APPS- OEFENING - TOPPUNT</a:t>
            </a:r>
            <a:endParaRPr lang="nl-NL" b="1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-3134653" y="3130652"/>
            <a:ext cx="6954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/>
              <a:t>TECHNOFILOSOFIE FRAMEWORK</a:t>
            </a:r>
            <a:endParaRPr lang="nl-NL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0389" y="404664"/>
            <a:ext cx="7815216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ZAT DEZE ERBIJ?</a:t>
            </a:r>
          </a:p>
          <a:p>
            <a:pPr algn="ctr"/>
            <a:endParaRPr lang="nl-NL" sz="2800" b="1" dirty="0">
              <a:solidFill>
                <a:srgbClr val="0070C0"/>
              </a:solidFill>
            </a:endParaRP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HOPEN DAT HET STOPLICHT OP ROOD </a:t>
            </a: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SPRINGT, ZODAT JE NOG EVEN FACEBOOK</a:t>
            </a: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KAN CHECKEN?</a:t>
            </a:r>
          </a:p>
          <a:p>
            <a:pPr algn="ctr"/>
            <a:endParaRPr lang="nl-NL" sz="2800" b="1" dirty="0">
              <a:solidFill>
                <a:srgbClr val="0070C0"/>
              </a:solidFill>
            </a:endParaRP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JE TELEFOON VOELEN TRILLEN TERWIJL</a:t>
            </a: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JE HEM NIET BIJ HEBT?</a:t>
            </a: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BESTAAT = FANTOOMTRILLINGEN</a:t>
            </a:r>
          </a:p>
          <a:p>
            <a:pPr algn="ctr"/>
            <a:endParaRPr lang="nl-NL" sz="2800" b="1" dirty="0">
              <a:solidFill>
                <a:srgbClr val="0070C0"/>
              </a:solidFill>
            </a:endParaRP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IN PANIEK RAKEN ALS JE JE TELEFOON</a:t>
            </a: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NIET BIJ JE HEBT?</a:t>
            </a: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(BESTAAT = NOMOPHOBIA)</a:t>
            </a:r>
            <a:endParaRPr lang="nl-NL" sz="28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799" y="6453336"/>
            <a:ext cx="957461" cy="33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03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5400000">
            <a:off x="5524921" y="3314517"/>
            <a:ext cx="680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MENSEN – VERSLAVING AAN APPS- OEFENING - TOPPUNT</a:t>
            </a:r>
            <a:endParaRPr lang="nl-NL" b="1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-3134653" y="3130652"/>
            <a:ext cx="6954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/>
              <a:t>TECHNOFILOSOFIE FRAMEWORK</a:t>
            </a:r>
            <a:endParaRPr lang="nl-NL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02467" y="404664"/>
            <a:ext cx="7171066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ZAT DEZE ERBIJ?</a:t>
            </a:r>
          </a:p>
          <a:p>
            <a:pPr algn="ctr"/>
            <a:endParaRPr lang="nl-NL" sz="2800" b="1" dirty="0">
              <a:solidFill>
                <a:srgbClr val="0070C0"/>
              </a:solidFill>
            </a:endParaRP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EEN FILMPJE VAN IETS MAKEN EN ER</a:t>
            </a: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NAAR KIJKEN TERWIJL HETGEEN</a:t>
            </a: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WAARNA JE KIJKT NOG BEZIG IS VOOR</a:t>
            </a: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JE NEUS?</a:t>
            </a:r>
          </a:p>
          <a:p>
            <a:pPr algn="ctr"/>
            <a:endParaRPr lang="nl-NL" sz="2800" b="1" dirty="0">
              <a:solidFill>
                <a:srgbClr val="0070C0"/>
              </a:solidFill>
            </a:endParaRP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WHATSAPP CHECKEN TIJDENS EEN</a:t>
            </a: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MINDFULNESS – TRAINING?</a:t>
            </a:r>
          </a:p>
          <a:p>
            <a:pPr algn="ctr"/>
            <a:endParaRPr lang="nl-NL" sz="2800" b="1" dirty="0">
              <a:solidFill>
                <a:srgbClr val="0070C0"/>
              </a:solidFill>
            </a:endParaRP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DURE KAARTEN BETALEN VOOR EEN </a:t>
            </a: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EVENEMENT, EN DAN OP INSTA KIJKEN</a:t>
            </a:r>
          </a:p>
          <a:p>
            <a:pPr algn="ctr"/>
            <a:r>
              <a:rPr lang="nl-NL" sz="2800" b="1" dirty="0" smtClean="0">
                <a:solidFill>
                  <a:srgbClr val="0070C0"/>
                </a:solidFill>
              </a:rPr>
              <a:t>NAAR FOTO’S VAN GRAPPIGE KATTEN?</a:t>
            </a:r>
            <a:endParaRPr lang="nl-NL" sz="28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799" y="6453336"/>
            <a:ext cx="957461" cy="33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7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</TotalTime>
  <Words>272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Fontys Hogescholen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Vorst,Rens M.C.M. van der</dc:creator>
  <cp:lastModifiedBy>Vorst,Rens M.C.M. van der</cp:lastModifiedBy>
  <cp:revision>2</cp:revision>
  <dcterms:created xsi:type="dcterms:W3CDTF">2017-11-14T15:07:40Z</dcterms:created>
  <dcterms:modified xsi:type="dcterms:W3CDTF">2017-11-14T15:20:57Z</dcterms:modified>
</cp:coreProperties>
</file>